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57" r:id="rId7"/>
    <p:sldId id="260" r:id="rId8"/>
    <p:sldId id="262" r:id="rId9"/>
    <p:sldId id="258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Biedermeier rouwarrangement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70170" y="953589"/>
            <a:ext cx="440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Compact gestoken bloemrijke</a:t>
            </a:r>
          </a:p>
          <a:p>
            <a:r>
              <a:rPr lang="nl-NL" dirty="0"/>
              <a:t>b</a:t>
            </a:r>
            <a:r>
              <a:rPr lang="nl-NL" dirty="0" smtClean="0"/>
              <a:t>iedermeier rouwarrangementen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331" y="1962251"/>
            <a:ext cx="6779623" cy="474607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46" y="198766"/>
            <a:ext cx="5682344" cy="38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3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24" y="566458"/>
            <a:ext cx="2716829" cy="227099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539979" y="1013029"/>
            <a:ext cx="390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Gemengd materiaalgebruik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077" y="2199951"/>
            <a:ext cx="6077680" cy="42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55" y="621075"/>
            <a:ext cx="3976550" cy="31152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303121" y="978358"/>
            <a:ext cx="2345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Op groepen met stronk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157" y="3816595"/>
            <a:ext cx="4519477" cy="29315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0" y="4666854"/>
            <a:ext cx="387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 x Biedermeier </a:t>
            </a:r>
          </a:p>
          <a:p>
            <a:r>
              <a:rPr lang="nl-NL" dirty="0" smtClean="0"/>
              <a:t>rouwarrangement</a:t>
            </a:r>
          </a:p>
          <a:p>
            <a:r>
              <a:rPr lang="nl-NL" dirty="0" smtClean="0"/>
              <a:t>Op groepen gestoken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"/>
                    </a14:imgEffect>
                    <a14:imgEffect>
                      <a14:brightnessContrast bright="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40"/>
          <a:stretch/>
        </p:blipFill>
        <p:spPr>
          <a:xfrm>
            <a:off x="6648994" y="621075"/>
            <a:ext cx="3407296" cy="311522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304723" y="1624689"/>
            <a:ext cx="195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Traditioneel rond gestoken</a:t>
            </a:r>
          </a:p>
          <a:p>
            <a:r>
              <a:rPr lang="nl-NL" dirty="0" smtClean="0"/>
              <a:t>Arrangement op groepen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634" y="3817717"/>
            <a:ext cx="3921936" cy="2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29" y="134640"/>
            <a:ext cx="8091000" cy="52211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336" y="3997234"/>
            <a:ext cx="4329772" cy="27693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4136" y="5786846"/>
            <a:ext cx="476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Materialen gegroepeerd verwerkt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69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54" y="3069771"/>
            <a:ext cx="3643394" cy="356007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0" y="245355"/>
            <a:ext cx="2731770" cy="27317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051537" y="773792"/>
            <a:ext cx="38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Biedermeier rouwarrangement</a:t>
            </a:r>
          </a:p>
          <a:p>
            <a:r>
              <a:rPr lang="nl-NL" dirty="0" smtClean="0"/>
              <a:t>Luchtig gestoken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522" y="1789611"/>
            <a:ext cx="7408864" cy="49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846" y="2664823"/>
            <a:ext cx="4532812" cy="364453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83" y="-192677"/>
            <a:ext cx="5715000" cy="5715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4138" y="4885509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en open gestoken biedermeier rouwarrangement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00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2964" cy="39319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033" y="2118361"/>
            <a:ext cx="6365967" cy="473963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22773" y="4598126"/>
            <a:ext cx="382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en open gestoken biedermeier rouwarrangement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1484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88F3DB-1083-420A-B534-409B5AAFCCA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BF0639-5D2D-4C4B-8153-30A22C098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17EDF1-48ED-400C-8E52-9B74A04B8C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59</Words>
  <Application>Microsoft Office PowerPoint</Application>
  <PresentationFormat>Breedbeeld</PresentationFormat>
  <Paragraphs>20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Betty Rijnberg</cp:lastModifiedBy>
  <cp:revision>13</cp:revision>
  <dcterms:created xsi:type="dcterms:W3CDTF">2017-07-30T11:34:02Z</dcterms:created>
  <dcterms:modified xsi:type="dcterms:W3CDTF">2017-09-18T14:04:31Z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0x01010009945E0693FBE24DBCFA6AB157F5DB69</vt:lpwstr>
  </property>
  <property fmtid="{D5CDD505-2E9C-101B-9397-08002B2CF9AE}" pid="3" name="IsMyDocuments">
    <vt:bool>true</vt:bool>
  </property>
</Properties>
</file>